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263" r:id="rId11"/>
    <p:sldId id="264" r:id="rId12"/>
    <p:sldId id="265" r:id="rId13"/>
    <p:sldId id="266" r:id="rId14"/>
    <p:sldId id="269" r:id="rId15"/>
    <p:sldId id="275" r:id="rId16"/>
    <p:sldId id="267" r:id="rId17"/>
    <p:sldId id="268" r:id="rId18"/>
    <p:sldId id="274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8425-843B-4673-8373-6F2AAA03E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400"/>
              <a:t>Sky shooter</a:t>
            </a:r>
            <a:br>
              <a:rPr lang="en-GB" sz="3400"/>
            </a:br>
            <a:r>
              <a:rPr lang="en-GB" sz="3400"/>
              <a:t>(</a:t>
            </a:r>
            <a:r>
              <a:rPr lang="en-GB" sz="3400" err="1"/>
              <a:t>myo</a:t>
            </a:r>
            <a:r>
              <a:rPr lang="en-GB" sz="3400"/>
              <a:t> edition)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AF743-BA25-4F64-9499-499DE7D51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16211"/>
            <a:ext cx="8676222" cy="722243"/>
          </a:xfrm>
        </p:spPr>
        <p:txBody>
          <a:bodyPr>
            <a:normAutofit/>
          </a:bodyPr>
          <a:lstStyle/>
          <a:p>
            <a:r>
              <a:rPr lang="en-GB" dirty="0"/>
              <a:t>Created By Keith Higgins and Aaron Healy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927C5-50C8-403E-AB9D-C2F74A491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46" b="2896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2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4077-AE31-41EB-8FDA-D639CDE5C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DE249-1010-4493-9E39-6F4FB4356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705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BF1A-2AD0-4ABF-B366-FEBF2420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94373-9C67-49AB-8E60-C4646EF91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1800" dirty="0"/>
              <a:t>   Game Choice – Redevelop Sky Shooter</a:t>
            </a:r>
          </a:p>
          <a:p>
            <a:pPr>
              <a:buFont typeface="Arial"/>
              <a:buChar char="•"/>
            </a:pPr>
            <a:r>
              <a:rPr lang="en-US" sz="1800" dirty="0"/>
              <a:t>   Language choice –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Gesture Choices (controls)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ctr"/>
            <a:r>
              <a:rPr lang="en-US" sz="1800" dirty="0"/>
              <a:t>Time Frame: 2 Weeks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31A5B7-B863-4CE0-8EF2-BECFFCB01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0994" y="967627"/>
            <a:ext cx="6916633" cy="460270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70159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F53AF-1B38-47FC-AC7A-F28DC094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Implementation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42D14-63FA-47DD-B34E-F1AA53F87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1800" dirty="0"/>
              <a:t> Implement the game mechanics.</a:t>
            </a:r>
          </a:p>
          <a:p>
            <a:pPr>
              <a:buFont typeface="Arial"/>
              <a:buChar char="•"/>
            </a:pPr>
            <a:r>
              <a:rPr lang="en-US" sz="1800" dirty="0"/>
              <a:t> Implement the game controls.</a:t>
            </a:r>
          </a:p>
          <a:p>
            <a:pPr>
              <a:buFont typeface="Arial"/>
              <a:buChar char="•"/>
            </a:pPr>
            <a:r>
              <a:rPr lang="en-US" sz="1800" dirty="0"/>
              <a:t> fine tune the perfect gesture based user interface.</a:t>
            </a:r>
          </a:p>
          <a:p>
            <a:pPr>
              <a:buFont typeface="Arial"/>
              <a:buChar char="•"/>
            </a:pPr>
            <a:endParaRPr lang="en-US" sz="1800" dirty="0"/>
          </a:p>
          <a:p>
            <a:pPr algn="ctr"/>
            <a:r>
              <a:rPr lang="en-US" sz="1800" dirty="0"/>
              <a:t>TIME FRAME: 2 Months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E75D62-925B-42FE-A58E-0D2173F29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038" r="15096" b="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5774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A465-383D-4175-B1EC-9ED8344E0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User Gestures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0B516-11B7-4571-BC6D-0CC404A3E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48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EFA3-2503-40E7-8C2F-F6B3E952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Gestures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2587E0-98E7-4513-BFCB-52BF59DC7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923916"/>
            <a:ext cx="6915663" cy="501385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0040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E7E6-C874-4C43-935D-D5A2C2071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GamePlay Gestures</a:t>
            </a:r>
            <a:br>
              <a:rPr lang="en-US" sz="2800"/>
            </a:br>
            <a:endParaRPr lang="en-US" sz="2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6DDD7-95A5-4DF4-BFF3-4652C9B72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192" y="2676524"/>
            <a:ext cx="364367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1800"/>
              <a:t>Wave in – Move left</a:t>
            </a:r>
          </a:p>
          <a:p>
            <a:pPr>
              <a:buFont typeface="Arial"/>
              <a:buChar char="•"/>
            </a:pPr>
            <a:r>
              <a:rPr lang="en-US" sz="1800"/>
              <a:t>Wave out – move right</a:t>
            </a:r>
          </a:p>
          <a:p>
            <a:pPr>
              <a:buFont typeface="Arial"/>
              <a:buChar char="•"/>
            </a:pPr>
            <a:r>
              <a:rPr lang="en-US" sz="1800"/>
              <a:t>Fist - shoot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AED5A-EAA5-4C68-92D7-928CA7350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11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1577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A3FB-E825-4791-A24C-1635FC9F7C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Issues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3FE495-DEC0-480E-BDEB-2A30F8F5A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58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048B-A8E1-4D41-B7CC-54953A52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7FA75-9AE8-4152-8FEA-3BB1F9C4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GB" sz="1800"/>
              <a:t> Myo is sometimes inaccurate.</a:t>
            </a:r>
          </a:p>
          <a:p>
            <a:r>
              <a:rPr lang="en-GB" sz="1800"/>
              <a:t> Myo has high latency issues.</a:t>
            </a:r>
          </a:p>
          <a:p>
            <a:pPr marL="0" indent="0">
              <a:buNone/>
            </a:pPr>
            <a:endParaRPr lang="en-GB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B404B-F34B-4E3A-972D-F0FEE082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37" y="645106"/>
            <a:ext cx="5247747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6246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9A29-0D5B-4010-B086-5288E1D0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4C22-0FAC-40AE-934C-6C4CF8EE7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Pause Menu</a:t>
            </a:r>
          </a:p>
          <a:p>
            <a:r>
              <a:rPr lang="en-GB" dirty="0"/>
              <a:t>Improved Controls</a:t>
            </a:r>
          </a:p>
          <a:p>
            <a:r>
              <a:rPr lang="en-GB" dirty="0"/>
              <a:t>More Levels</a:t>
            </a:r>
          </a:p>
        </p:txBody>
      </p:sp>
    </p:spTree>
    <p:extLst>
      <p:ext uri="{BB962C8B-B14F-4D97-AF65-F5344CB8AC3E}">
        <p14:creationId xmlns:p14="http://schemas.microsoft.com/office/powerpoint/2010/main" val="3520180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2028-7C61-40C3-A00A-B1D94442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</a:t>
            </a:r>
          </a:p>
        </p:txBody>
      </p:sp>
    </p:spTree>
    <p:extLst>
      <p:ext uri="{BB962C8B-B14F-4D97-AF65-F5344CB8AC3E}">
        <p14:creationId xmlns:p14="http://schemas.microsoft.com/office/powerpoint/2010/main" val="308264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4DC4-638D-47DD-B5B0-D81ADBDC76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OUTLIne</a:t>
            </a:r>
            <a:r>
              <a:rPr lang="en-GB" dirty="0"/>
              <a:t> Of the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264E2-EA69-42F0-9365-B5DFB333D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517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video_Large">
            <a:hlinkClick r:id="" action="ppaction://media"/>
            <a:extLst>
              <a:ext uri="{FF2B5EF4-FFF2-40B4-BE49-F238E27FC236}">
                <a16:creationId xmlns:a16="http://schemas.microsoft.com/office/drawing/2014/main" id="{0F3E517B-64BA-48D4-9A10-89FB1DC28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23460" y="0"/>
            <a:ext cx="12797114" cy="71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8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6C6F-80A4-4598-86AB-790ED8BF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OutLine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36C4-2704-45CC-8074-1283018E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Reproduce a classic game or system using a gesture-based interface.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Develop an application with a Natural User Interface.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MYO controller to replace a midi controller.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79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391B-89D5-428C-90BA-5DFE1EE12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Technologys</a:t>
            </a:r>
            <a:r>
              <a:rPr lang="en-GB" dirty="0"/>
              <a:t>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A612A-017A-4184-9721-67CF469506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F3A13-6EAE-43FF-8487-E966797CC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2" y="335160"/>
            <a:ext cx="3933825" cy="221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188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3E5D-BF67-45F1-84F3-1186C067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Myo armband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AA01D-6088-4D4A-935D-C611FE620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 </a:t>
            </a:r>
            <a:r>
              <a:rPr lang="en-US" dirty="0" err="1"/>
              <a:t>Kinnect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Hollow lens</a:t>
            </a:r>
          </a:p>
          <a:p>
            <a:pPr>
              <a:buFont typeface="Arial"/>
              <a:buChar char="•"/>
            </a:pPr>
            <a:r>
              <a:rPr lang="en-US" dirty="0"/>
              <a:t>Leap </a:t>
            </a:r>
            <a:r>
              <a:rPr lang="en-US"/>
              <a:t>motion controller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FEDE8D2-08F1-4C3C-94B5-A25BD72B0F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6712" r="6713" b="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4472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2459-A03C-47A0-B012-6BFBB6B3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Unity 3d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3F2820-B253-4DEB-A260-27EC9BC024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138" b="2160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FEA75-5D94-4AF2-A6EA-8FD1F9357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96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73E35-8246-4F03-A810-42ED0A37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Language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14C26-5C56-4EDE-B5E7-0F2588E90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4106" y="4365523"/>
            <a:ext cx="3369132" cy="17930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1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400000" scaled="0"/>
                  <a:tileRect/>
                </a:gradFill>
              </a:rPr>
              <a:t>C#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7F944F-8D24-480A-B5C7-EA8F751F4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544" y="1977170"/>
            <a:ext cx="5915570" cy="28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4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BDE7-98DD-48FE-BD2C-CBC921DB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9535F-81B3-41DE-A371-574173F50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Visual Studio code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2EC44B4-95F4-43BB-8F86-03FF44202C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2972" r="12973" b="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0469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4885-4228-4565-BAE8-9F3A4930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LOAD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BDB12-6FE0-499E-AF90-F7643AC14772}"/>
              </a:ext>
            </a:extLst>
          </p:cNvPr>
          <p:cNvSpPr txBox="1"/>
          <p:nvPr/>
        </p:nvSpPr>
        <p:spPr>
          <a:xfrm>
            <a:off x="2097155" y="2329934"/>
            <a:ext cx="177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Keith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9EF14-8B5D-4B84-AF5A-ABD5733FBF84}"/>
              </a:ext>
            </a:extLst>
          </p:cNvPr>
          <p:cNvSpPr txBox="1"/>
          <p:nvPr/>
        </p:nvSpPr>
        <p:spPr>
          <a:xfrm>
            <a:off x="7456371" y="2329934"/>
            <a:ext cx="1718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Aaron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43ADC-DBB2-4078-B2A7-0005989202E5}"/>
              </a:ext>
            </a:extLst>
          </p:cNvPr>
          <p:cNvSpPr txBox="1"/>
          <p:nvPr/>
        </p:nvSpPr>
        <p:spPr>
          <a:xfrm>
            <a:off x="1878496" y="3538329"/>
            <a:ext cx="72966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Myo</a:t>
            </a:r>
            <a:r>
              <a:rPr lang="en-GB" dirty="0"/>
              <a:t> Setup									Redevelopment</a:t>
            </a:r>
          </a:p>
          <a:p>
            <a:endParaRPr lang="en-GB" dirty="0"/>
          </a:p>
          <a:p>
            <a:r>
              <a:rPr lang="en-GB" dirty="0" err="1"/>
              <a:t>Myo</a:t>
            </a:r>
            <a:r>
              <a:rPr lang="en-GB" dirty="0"/>
              <a:t>  Controls								Testing</a:t>
            </a:r>
          </a:p>
          <a:p>
            <a:r>
              <a:rPr lang="en-GB" dirty="0"/>
              <a:t>									</a:t>
            </a:r>
          </a:p>
          <a:p>
            <a:r>
              <a:rPr lang="en-GB" dirty="0"/>
              <a:t>Presentation								Music</a:t>
            </a:r>
          </a:p>
          <a:p>
            <a:endParaRPr lang="en-GB" dirty="0"/>
          </a:p>
          <a:p>
            <a:r>
              <a:rPr lang="en-GB" dirty="0"/>
              <a:t>Video										Documentation</a:t>
            </a:r>
          </a:p>
        </p:txBody>
      </p:sp>
    </p:spTree>
    <p:extLst>
      <p:ext uri="{BB962C8B-B14F-4D97-AF65-F5344CB8AC3E}">
        <p14:creationId xmlns:p14="http://schemas.microsoft.com/office/powerpoint/2010/main" val="31281476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165</Words>
  <Application>Microsoft Office PowerPoint</Application>
  <PresentationFormat>Widescreen</PresentationFormat>
  <Paragraphs>55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Century Gothic</vt:lpstr>
      <vt:lpstr>Mesh</vt:lpstr>
      <vt:lpstr>Sky shooter (myo edition)</vt:lpstr>
      <vt:lpstr>OUTLIne Of the project</vt:lpstr>
      <vt:lpstr>OutLine </vt:lpstr>
      <vt:lpstr>Technologys USED</vt:lpstr>
      <vt:lpstr>Myo armband</vt:lpstr>
      <vt:lpstr>Unity 3d</vt:lpstr>
      <vt:lpstr>Language </vt:lpstr>
      <vt:lpstr>Editor</vt:lpstr>
      <vt:lpstr>WORK LOAD</vt:lpstr>
      <vt:lpstr>PROGRESS</vt:lpstr>
      <vt:lpstr>Design</vt:lpstr>
      <vt:lpstr>Implementation </vt:lpstr>
      <vt:lpstr>User Gestures </vt:lpstr>
      <vt:lpstr>Gestures</vt:lpstr>
      <vt:lpstr>GamePlay Gestures </vt:lpstr>
      <vt:lpstr>Issues</vt:lpstr>
      <vt:lpstr>Issues</vt:lpstr>
      <vt:lpstr>Future Additions</vt:lpstr>
      <vt:lpstr>Demonstration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 shooter (myo edition)</dc:title>
  <dc:creator>keith higgins</dc:creator>
  <cp:lastModifiedBy>keith higgins</cp:lastModifiedBy>
  <cp:revision>6</cp:revision>
  <dcterms:created xsi:type="dcterms:W3CDTF">2019-04-05T08:41:09Z</dcterms:created>
  <dcterms:modified xsi:type="dcterms:W3CDTF">2019-04-08T19:14:44Z</dcterms:modified>
</cp:coreProperties>
</file>